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ED8EF-3ECF-4B56-9FA6-193928D5491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2CE7B-1834-4D8D-808D-65DFA6B121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CE7B-1834-4D8D-808D-65DFA6B121D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2451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9448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0517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7857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391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9332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40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678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6552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8885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1145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9DB5-FC6A-4880-B17D-A3A6A14E4578}" type="datetimeFigureOut">
              <a:rPr lang="pt-PT" smtClean="0"/>
              <a:pPr/>
              <a:t>05-04-2013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0BCD-0E9C-4C9A-B427-64F2A4D06EF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5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656" y="152400"/>
            <a:ext cx="612068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2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pt-PT" sz="2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t-PT" sz="1800" dirty="0" smtClean="0">
                <a:solidFill>
                  <a:srgbClr val="0070C0"/>
                </a:solidFill>
                <a:latin typeface="Arial Black" pitchFamily="34" charset="0"/>
              </a:rPr>
              <a:t>ANNEX I: MOZAMBIQUE POWER PROJECTS</a:t>
            </a:r>
            <a:r>
              <a:rPr lang="pt-P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P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P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P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1750926"/>
              </p:ext>
            </p:extLst>
          </p:nvPr>
        </p:nvGraphicFramePr>
        <p:xfrm>
          <a:off x="899592" y="620689"/>
          <a:ext cx="7416824" cy="5849596"/>
        </p:xfrm>
        <a:graphic>
          <a:graphicData uri="http://schemas.openxmlformats.org/presentationml/2006/ole">
            <p:oleObj spid="_x0000_s1027" name="Slide" r:id="rId4" imgW="4495743" imgH="3372569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176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Slide</vt:lpstr>
      <vt:lpstr> ANNEX I: MOZAMBIQUE POWER PROJECTS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Salvador Namburete</dc:creator>
  <cp:lastModifiedBy>elixir</cp:lastModifiedBy>
  <cp:revision>3</cp:revision>
  <dcterms:created xsi:type="dcterms:W3CDTF">2013-03-19T03:11:38Z</dcterms:created>
  <dcterms:modified xsi:type="dcterms:W3CDTF">2013-04-05T09:27:16Z</dcterms:modified>
</cp:coreProperties>
</file>